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28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491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8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316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66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29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965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22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19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06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00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8D328-B0B9-4426-B5C3-4F2A0BEE807D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DE36A-187C-454F-8C12-37AD7ABA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6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Was the New Deal a Success or Failure?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88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70C0"/>
                </a:solidFill>
              </a:rPr>
              <a:t>Success</a:t>
            </a:r>
            <a:r>
              <a:rPr lang="en-GB" smtClean="0"/>
              <a:t> or </a:t>
            </a:r>
            <a:r>
              <a:rPr lang="en-GB" smtClean="0">
                <a:solidFill>
                  <a:srgbClr val="FF3300"/>
                </a:solidFill>
              </a:rPr>
              <a:t>Failure</a:t>
            </a:r>
            <a:r>
              <a:rPr lang="en-GB" smtClean="0"/>
              <a:t>?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" y="2125663"/>
            <a:ext cx="38862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0070C0"/>
                </a:solidFill>
                <a:latin typeface="Times New Roman" pitchFamily="18" charset="0"/>
              </a:rPr>
              <a:t>Reduced unemployment by 7 million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0070C0"/>
                </a:solidFill>
                <a:latin typeface="Times New Roman" pitchFamily="18" charset="0"/>
              </a:rPr>
              <a:t>Soil conservation schemes.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0070C0"/>
                </a:solidFill>
                <a:latin typeface="Times New Roman" pitchFamily="18" charset="0"/>
              </a:rPr>
              <a:t>The Stock Market and banks recovered.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0070C0"/>
                </a:solidFill>
                <a:latin typeface="Times New Roman" pitchFamily="18" charset="0"/>
              </a:rPr>
              <a:t>Transformed the Tennessee valley.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0070C0"/>
                </a:solidFill>
                <a:latin typeface="Times New Roman" pitchFamily="18" charset="0"/>
              </a:rPr>
              <a:t>Roosevelt was re-elected.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24400" y="1524000"/>
            <a:ext cx="3810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FF3300"/>
                </a:solidFill>
                <a:latin typeface="Times New Roman" pitchFamily="18" charset="0"/>
              </a:rPr>
              <a:t>Still 6 million out of work in 1941.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FF3300"/>
                </a:solidFill>
                <a:latin typeface="Times New Roman" pitchFamily="18" charset="0"/>
              </a:rPr>
              <a:t>The numbers fell due to enlistment and rearmament in WW2.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FF3300"/>
                </a:solidFill>
                <a:latin typeface="Times New Roman" pitchFamily="18" charset="0"/>
              </a:rPr>
              <a:t>Black people were segregated from white.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FF3300"/>
                </a:solidFill>
                <a:latin typeface="Times New Roman" pitchFamily="18" charset="0"/>
              </a:rPr>
              <a:t>Women were excluded from the New Deal.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solidFill>
                  <a:srgbClr val="FF3300"/>
                </a:solidFill>
                <a:latin typeface="Times New Roman" pitchFamily="18" charset="0"/>
              </a:rPr>
              <a:t>Tennessee benefited but many areas were still suffering. </a:t>
            </a:r>
          </a:p>
        </p:txBody>
      </p:sp>
      <p:pic>
        <p:nvPicPr>
          <p:cNvPr id="26634" name="Picture 10" descr="C:\Program Files\Microsoft Office\Clipart\corpbas\j0078739.wmf"/>
          <p:cNvPicPr>
            <a:picLocks noChangeAspect="1" noChangeArrowheads="1"/>
          </p:cNvPicPr>
          <p:nvPr/>
        </p:nvPicPr>
        <p:blipFill>
          <a:blip r:embed="rId2" cstate="print">
            <a:lum bright="60000" contrast="-9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06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1" descr="C:\Program Files\Microsoft Office\Clipart\corpbas\j0078722.wmf"/>
          <p:cNvPicPr>
            <a:picLocks noChangeAspect="1" noChangeArrowheads="1"/>
          </p:cNvPicPr>
          <p:nvPr/>
        </p:nvPicPr>
        <p:blipFill>
          <a:blip r:embed="rId3" cstate="print">
            <a:lum bright="48000" contrast="-10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7637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991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30" grpId="0" build="p" autoUpdateAnimBg="0"/>
      <p:bldP spid="266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FDR and the New Deal DBQ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/>
              <a:t>Directions:</a:t>
            </a:r>
            <a:r>
              <a:rPr lang="en-US" sz="2800" dirty="0"/>
              <a:t> Write a well organized Document Based Essay which includes an introduction, three body paragraphs, and a conclusion (five paragraphs total).  When writing your essay, follow the format we learned in class, use at least three documents in your essay and be sure to include outside information.</a:t>
            </a:r>
          </a:p>
          <a:p>
            <a:pPr marL="0" indent="0">
              <a:buNone/>
            </a:pPr>
            <a:endParaRPr lang="en-US" sz="30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Historical </a:t>
            </a:r>
            <a:r>
              <a:rPr lang="en-US" sz="3000" b="1" u="sng" dirty="0">
                <a:solidFill>
                  <a:srgbClr val="FF0000"/>
                </a:solidFill>
              </a:rPr>
              <a:t>Context</a:t>
            </a:r>
            <a:r>
              <a:rPr lang="en-US" sz="30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When FDR was elected president in 1932, he faced a nation in trouble.  The Great Depression left people poor, unemployed and homeless while destroying businesses across the country.  FDR began a series of programs to help put an end to the Great Depression in America.</a:t>
            </a:r>
          </a:p>
          <a:p>
            <a:pPr marL="0" indent="0">
              <a:buNone/>
            </a:pPr>
            <a:endParaRPr lang="en-US" sz="3000" dirty="0"/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Essay Task: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0"/>
            <a:r>
              <a:rPr lang="en-US" b="1" dirty="0" smtClean="0">
                <a:solidFill>
                  <a:schemeClr val="accent1"/>
                </a:solidFill>
              </a:rPr>
              <a:t>Discuss </a:t>
            </a:r>
            <a:r>
              <a:rPr lang="en-US" b="1" u="sng" dirty="0" smtClean="0">
                <a:solidFill>
                  <a:schemeClr val="accent1"/>
                </a:solidFill>
              </a:rPr>
              <a:t>one </a:t>
            </a:r>
            <a:r>
              <a:rPr lang="en-US" b="1" u="sng" dirty="0" err="1" smtClean="0">
                <a:solidFill>
                  <a:schemeClr val="accent1"/>
                </a:solidFill>
              </a:rPr>
              <a:t>postive</a:t>
            </a:r>
            <a:r>
              <a:rPr lang="en-US" b="1" u="sng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and </a:t>
            </a:r>
            <a:r>
              <a:rPr lang="en-US" b="1" u="sng" dirty="0" smtClean="0">
                <a:solidFill>
                  <a:schemeClr val="accent1"/>
                </a:solidFill>
              </a:rPr>
              <a:t>one negative thing </a:t>
            </a:r>
            <a:r>
              <a:rPr lang="en-US" b="1" dirty="0" smtClean="0">
                <a:solidFill>
                  <a:schemeClr val="accent1"/>
                </a:solidFill>
              </a:rPr>
              <a:t>about </a:t>
            </a:r>
            <a:r>
              <a:rPr lang="en-US" b="1" dirty="0" smtClean="0">
                <a:solidFill>
                  <a:schemeClr val="accent1"/>
                </a:solidFill>
              </a:rPr>
              <a:t>FDR’s New Deal </a:t>
            </a:r>
            <a:endParaRPr lang="en-US" dirty="0" smtClean="0">
              <a:solidFill>
                <a:schemeClr val="accent1"/>
              </a:solidFill>
            </a:endParaRPr>
          </a:p>
          <a:p>
            <a:pPr lvl="0"/>
            <a:r>
              <a:rPr lang="en-US" b="1" dirty="0" smtClean="0">
                <a:solidFill>
                  <a:schemeClr val="accent1"/>
                </a:solidFill>
              </a:rPr>
              <a:t>Evaluate whether or not FDR’s New Deal Program was </a:t>
            </a:r>
            <a:r>
              <a:rPr lang="en-US" b="1" u="sng" dirty="0" smtClean="0">
                <a:solidFill>
                  <a:schemeClr val="accent1"/>
                </a:solidFill>
              </a:rPr>
              <a:t>positive or negative</a:t>
            </a:r>
            <a:r>
              <a:rPr lang="en-US" b="1" dirty="0" smtClean="0">
                <a:solidFill>
                  <a:schemeClr val="accent1"/>
                </a:solidFill>
              </a:rPr>
              <a:t> for America</a:t>
            </a:r>
            <a:r>
              <a:rPr lang="en-US" i="1" dirty="0" smtClean="0">
                <a:solidFill>
                  <a:schemeClr val="accent1"/>
                </a:solidFill>
              </a:rPr>
              <a:t>.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 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2383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2209800"/>
            <a:ext cx="3429000" cy="1905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2743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New Deal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121415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Was the New Deal a Success or Failure? </vt:lpstr>
      <vt:lpstr>Success or Failure?</vt:lpstr>
      <vt:lpstr>FDR and the New Deal DBQ 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the New Deal a Success or Failure? </dc:title>
  <dc:creator>Christopher</dc:creator>
  <cp:lastModifiedBy>student</cp:lastModifiedBy>
  <cp:revision>6</cp:revision>
  <dcterms:created xsi:type="dcterms:W3CDTF">2012-03-13T16:11:47Z</dcterms:created>
  <dcterms:modified xsi:type="dcterms:W3CDTF">2013-03-05T21:13:09Z</dcterms:modified>
</cp:coreProperties>
</file>